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058400" cx="7772400"/>
  <p:notesSz cx="6858000" cy="9144000"/>
  <p:embeddedFontLst>
    <p:embeddedFont>
      <p:font typeface="Comforta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747775"/>
          </p15:clr>
        </p15:guide>
        <p15:guide id="2" pos="244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Comfortaa-regular.fntdata"/><Relationship Id="rId8" Type="http://schemas.openxmlformats.org/officeDocument/2006/relationships/font" Target="fonts/Comforta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2.jpg"/><Relationship Id="rId5" Type="http://schemas.openxmlformats.org/officeDocument/2006/relationships/image" Target="../media/image1.jpg"/><Relationship Id="rId6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80250" y="293475"/>
            <a:ext cx="6803400" cy="133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2"/>
                </a:solidFill>
                <a:latin typeface="Fredoka One"/>
                <a:ea typeface="Fredoka One"/>
                <a:cs typeface="Fredoka One"/>
                <a:sym typeface="Fredoka One"/>
              </a:rPr>
              <a:t>Mrs. Lawrenson’s Pre-K Supply List 25/26</a:t>
            </a:r>
            <a:endParaRPr sz="1500">
              <a:solidFill>
                <a:schemeClr val="dk2"/>
              </a:solidFill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3841925" y="1253975"/>
            <a:ext cx="3975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533600" y="1040525"/>
            <a:ext cx="6963600" cy="79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omfortaa"/>
              <a:buChar char="●"/>
            </a:pPr>
            <a:r>
              <a:rPr lang="en" sz="18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1 backpack big enough to </a:t>
            </a:r>
            <a:endParaRPr sz="18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fit a folder (No wheels)</a:t>
            </a:r>
            <a:endParaRPr sz="18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omfortaa"/>
              <a:buChar char="●"/>
            </a:pPr>
            <a:r>
              <a:rPr lang="en" sz="18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Complete change of clothes</a:t>
            </a:r>
            <a:endParaRPr sz="18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(including socks and underwear)</a:t>
            </a:r>
            <a:endParaRPr sz="18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labeled</a:t>
            </a:r>
            <a:r>
              <a:rPr lang="en" sz="18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 with your student’s </a:t>
            </a:r>
            <a:endParaRPr sz="18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first and last name in a gallon-sized</a:t>
            </a:r>
            <a:endParaRPr sz="18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Ziploc bag</a:t>
            </a:r>
            <a:endParaRPr sz="18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omfortaa"/>
              <a:buChar char="●"/>
            </a:pPr>
            <a:r>
              <a:rPr lang="en" sz="18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1 box of gallon-size Ziploc bag</a:t>
            </a:r>
            <a:endParaRPr sz="18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omfortaa"/>
              <a:buChar char="●"/>
            </a:pPr>
            <a:r>
              <a:rPr lang="en" sz="18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1 pack of baby wipes, unscented preferred</a:t>
            </a:r>
            <a:endParaRPr sz="18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omfortaa"/>
              <a:buChar char="●"/>
            </a:pPr>
            <a:r>
              <a:rPr lang="en" sz="1800">
                <a:solidFill>
                  <a:schemeClr val="dk2"/>
                </a:solidFill>
                <a:latin typeface="Comfortaa"/>
                <a:ea typeface="Comfortaa"/>
                <a:cs typeface="Comfortaa"/>
                <a:sym typeface="Comfortaa"/>
              </a:rPr>
              <a:t>1 roll of paper towels</a:t>
            </a:r>
            <a:endParaRPr sz="1800">
              <a:solidFill>
                <a:schemeClr val="dk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descr="File:Gallon Ziploc box.JPG - Wikimedia Commons"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69266" y="3210246"/>
            <a:ext cx="1714381" cy="128577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chool Backpack Free Stock Photo - Public Domain Pictures"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31625" y="1040525"/>
            <a:ext cx="1928651" cy="128576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UGGIES BABY WIPES NATURAL CARE | Toiletries &amp; Cosmetics ..." id="59" name="Google Shape;59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913264" y="5224460"/>
            <a:ext cx="1928652" cy="97999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le:Paper towel.jpg - Wikipedia" id="60" name="Google Shape;60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383540" y="7026937"/>
            <a:ext cx="1714376" cy="12866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